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65" r:id="rId6"/>
    <p:sldId id="268" r:id="rId7"/>
    <p:sldId id="267" r:id="rId8"/>
    <p:sldId id="270" r:id="rId9"/>
    <p:sldId id="273" r:id="rId10"/>
    <p:sldId id="271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9"/>
    <p:restoredTop sz="94622"/>
  </p:normalViewPr>
  <p:slideViewPr>
    <p:cSldViewPr snapToGrid="0" snapToObjects="1">
      <p:cViewPr>
        <p:scale>
          <a:sx n="77" d="100"/>
          <a:sy n="77" d="100"/>
        </p:scale>
        <p:origin x="4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CD7E691-C841-2D4F-97A1-3ABB896C2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545"/>
            <a:ext cx="12212594" cy="6846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53F95-BDF0-8B41-979F-ACFDF37419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esPublica" pitchFamily="2" charset="0"/>
              </a:defRPr>
            </a:lvl1pPr>
          </a:lstStyle>
          <a:p>
            <a:r>
              <a:rPr lang="en-US" dirty="0"/>
              <a:t>10 Easy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A08F2-2F99-9747-9A53-69996D07A0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esPubl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Shared by Denise Gagne</a:t>
            </a:r>
          </a:p>
          <a:p>
            <a:r>
              <a:rPr lang="en-US" dirty="0"/>
              <a:t>Wednesday Webinar Oct. 6,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469BB-AA35-4A49-B12B-AA86B2B6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F55ED-43C7-C54E-AA51-E92C3B8B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8E95-E83A-C848-A594-5D2B713C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1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BD0D-58B7-AC46-91B7-C7EE44E1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C9B5A-EE6A-D945-84B4-C80A86882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AEB6-5F4F-2440-9E9A-D1032911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61429-80BB-824C-80A4-305AFE0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B2CE3-A172-D047-89CB-C282D7BF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310D90-03EE-F04E-AD64-71B239877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3B516-E49E-B943-9393-1A4C7E64F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AAFAA-7108-554C-95E4-4A03828E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5A7BC-FD40-E543-AD4E-76FF8957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1122-48F9-9E45-8E17-5DE9142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7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9793024-494E-7948-AF1B-CB2A59A6D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11545"/>
            <a:ext cx="12212594" cy="6846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C390D4-5C67-F047-A95D-D2694FD7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40" y="404734"/>
            <a:ext cx="10708768" cy="1285954"/>
          </a:xfrm>
          <a:solidFill>
            <a:schemeClr val="bg1"/>
          </a:solidFill>
        </p:spPr>
        <p:txBody>
          <a:bodyPr/>
          <a:lstStyle>
            <a:lvl1pPr>
              <a:defRPr>
                <a:latin typeface="ResPubl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551C-9EAC-354B-9302-73B664E3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51" y="1955647"/>
            <a:ext cx="10957809" cy="4221316"/>
          </a:xfrm>
          <a:solidFill>
            <a:schemeClr val="bg1"/>
          </a:solidFill>
        </p:spPr>
        <p:txBody>
          <a:bodyPr/>
          <a:lstStyle>
            <a:lvl1pPr>
              <a:defRPr>
                <a:latin typeface="ResPublica" pitchFamily="2" charset="0"/>
              </a:defRPr>
            </a:lvl1pPr>
            <a:lvl2pPr>
              <a:defRPr>
                <a:latin typeface="ResPublica" pitchFamily="2" charset="0"/>
              </a:defRPr>
            </a:lvl2pPr>
            <a:lvl3pPr>
              <a:defRPr>
                <a:latin typeface="ResPublica" pitchFamily="2" charset="0"/>
              </a:defRPr>
            </a:lvl3pPr>
            <a:lvl4pPr>
              <a:defRPr>
                <a:latin typeface="ResPublica" pitchFamily="2" charset="0"/>
              </a:defRPr>
            </a:lvl4pPr>
            <a:lvl5pPr>
              <a:defRPr>
                <a:latin typeface="ResPubl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11E6-8A12-9D4E-86BB-4BE94CF0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25057-3E0F-CB46-BBE7-2EDF4D4D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4364-1E55-214F-A047-C0941DC9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6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9C15-FA5F-694F-80DA-E6A67FC1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EF7F8-5FEB-D540-A5FC-FCD0576D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B00CA-06EF-694E-9593-61CCCDA7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DA28E-6F28-2140-8AC1-0224F19E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62AAD-A447-4144-AE85-32EB3BE4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B2B5-3E94-7F4C-9D1D-9348F20A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39D5-3546-5B41-973C-F5203E5D3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FE76B-8C3B-B446-B625-F4894C2C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AC721-72E2-DD4A-A69F-D64A2A63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FBD49-5D1E-D147-B092-16FFC89D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ADE67-8932-8649-B829-DF8901F0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BBD9-2997-CD4B-81D6-C68C4740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06FB6-3F05-334F-99E5-E5DAF528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59D15-EEE0-E24F-A7A9-8A6A78087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83A8-5E3F-9344-AAE8-F0F3ADEA8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37257-363B-5A47-8CCA-ADD079432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A0D67-7433-7346-862E-C87FFB45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A5DDC-8865-2B44-89C6-0AE2C7BF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85CD0-C7AA-8348-93E9-F7CB2ABF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4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78E5-EF39-EE4C-9186-3C8335022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482BF-483C-B947-BC45-EFBCD68E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04F90-9E60-3E45-B6AD-F5F95809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16482-B558-D04F-B141-1BB7305F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9C2A9-36B3-9049-AA35-D46A73DD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33B08-65DB-574D-9261-8127B3A0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2C29-40F4-374E-9BF2-76950901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7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7A88-2336-2449-AFAB-C7D75B7A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9A1F-7212-584D-81C1-822D2216B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4CEFF-40CE-E147-87F7-5812563BF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9A346-23CC-5240-BA1F-B10CB590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61FB2-2A0D-4442-A8B4-8C84C09E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2B47D-30F3-BE4C-8141-791A9939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E9AD-EFB4-FA45-A5C6-C4A44C49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3751D-ADD8-6046-8C08-669A7E300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E54D9-20BD-4A4E-827F-971BF9BE8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EABE5-2B6F-4242-8585-0B06121E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9D3C7-9C2B-7946-8849-9F8A67EC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3DEF9-4004-214F-978D-C8F5774B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B16264-E505-CA45-A9E6-CD1D2826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1118F-8FBB-434D-B74A-08134053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8A0B5-AF99-F44C-81C5-FB06DEB56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96F6-3981-D840-BA44-BB14A60AFA41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74EA1-27B8-D24C-A678-C398C9EC5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D9136-7B71-F34B-BAF9-36D458947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B4CC-71D4-2444-A858-BA5FD0B1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FF3-74C1-9943-9A43-B150557F5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Easy Assessments for K-5 Music Classes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F6E49-171E-F244-AAC6-B8120B1D7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Shared by Denise </a:t>
            </a:r>
            <a:r>
              <a:rPr lang="en-US" dirty="0" err="1"/>
              <a:t>Gagné</a:t>
            </a:r>
            <a:endParaRPr lang="en-US" dirty="0"/>
          </a:p>
          <a:p>
            <a:r>
              <a:rPr lang="en-US" dirty="0"/>
              <a:t>Oct 6,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0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375F-FF6F-4546-BD52-4ACF38BE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32" y="122101"/>
            <a:ext cx="10258519" cy="662066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 – Timbre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BF39C-25C1-E841-A9A9-941554D9EBC2}"/>
              </a:ext>
            </a:extLst>
          </p:cNvPr>
          <p:cNvSpPr txBox="1"/>
          <p:nvPr/>
        </p:nvSpPr>
        <p:spPr>
          <a:xfrm>
            <a:off x="441297" y="1118724"/>
            <a:ext cx="60093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4 Voices Activity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K - #7 This is my Speaking Voice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– use 4 Voice Interactive/printable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A9104F9-7ADC-E848-AF7C-CD7E923B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282" y="0"/>
            <a:ext cx="529936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394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375F-FF6F-4546-BD52-4ACF38BE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32" y="122101"/>
            <a:ext cx="10258519" cy="662066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 – Timbre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BF39C-25C1-E841-A9A9-941554D9EBC2}"/>
              </a:ext>
            </a:extLst>
          </p:cNvPr>
          <p:cNvSpPr txBox="1"/>
          <p:nvPr/>
        </p:nvSpPr>
        <p:spPr>
          <a:xfrm>
            <a:off x="441297" y="1401358"/>
            <a:ext cx="11309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sz="2800" dirty="0">
                <a:latin typeface="ResPublica" pitchFamily="2" charset="0"/>
              </a:rPr>
              <a:t>Mystery Box – do aurally with littles, do a written assessment with older students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74047DA-CA4E-AE4E-A208-9B6AF9713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34" b="6667"/>
          <a:stretch/>
        </p:blipFill>
        <p:spPr>
          <a:xfrm>
            <a:off x="2854036" y="2750753"/>
            <a:ext cx="6240087" cy="38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5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375F-FF6F-4546-BD52-4ACF38BE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32" y="122101"/>
            <a:ext cx="10258519" cy="662066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 – Timbre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BF39C-25C1-E841-A9A9-941554D9EBC2}"/>
              </a:ext>
            </a:extLst>
          </p:cNvPr>
          <p:cNvSpPr txBox="1"/>
          <p:nvPr/>
        </p:nvSpPr>
        <p:spPr>
          <a:xfrm>
            <a:off x="441297" y="1401358"/>
            <a:ext cx="113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3. What Instrument Did You Hear?  Game – use to Assess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7C3F745-F865-B340-BC18-AFBF598D0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828" y="2131165"/>
            <a:ext cx="6084917" cy="47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6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375F-FF6F-4546-BD52-4ACF38BE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32" y="122101"/>
            <a:ext cx="10258519" cy="662066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 – Timbre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BF39C-25C1-E841-A9A9-941554D9EBC2}"/>
              </a:ext>
            </a:extLst>
          </p:cNvPr>
          <p:cNvSpPr txBox="1"/>
          <p:nvPr/>
        </p:nvSpPr>
        <p:spPr>
          <a:xfrm>
            <a:off x="441297" y="1058647"/>
            <a:ext cx="113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Assessments in Units - Orchestra Unit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818DA403-FD75-1040-96E5-E2DE1FA9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204" y="1774054"/>
            <a:ext cx="5951912" cy="49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375F-FF6F-4546-BD52-4ACF38BE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729" y="166223"/>
            <a:ext cx="4777660" cy="66206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to Assess?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BF39C-25C1-E841-A9A9-941554D9EBC2}"/>
              </a:ext>
            </a:extLst>
          </p:cNvPr>
          <p:cNvSpPr txBox="1"/>
          <p:nvPr/>
        </p:nvSpPr>
        <p:spPr>
          <a:xfrm>
            <a:off x="361663" y="1413063"/>
            <a:ext cx="63314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1. Sing  - match pitch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2. Steady beat – non-locomotor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3. Steady beat - tap, move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4. Play steady beat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5. Reads Rhythm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6. Plays Instrument correctly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7. Timbre – voices, rhythm instruments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And More!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3AEF6F-0FE8-2A48-ABD9-FCEF97594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375F-FF6F-4546-BD52-4ACF38BE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32" y="122101"/>
            <a:ext cx="10258519" cy="662066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 – Pitch Matching (in-tune singing)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BF39C-25C1-E841-A9A9-941554D9EBC2}"/>
              </a:ext>
            </a:extLst>
          </p:cNvPr>
          <p:cNvSpPr txBox="1"/>
          <p:nvPr/>
        </p:nvSpPr>
        <p:spPr>
          <a:xfrm>
            <a:off x="441297" y="1484303"/>
            <a:ext cx="1130940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Hello Attendance – Hello Sara. Hello Mrs. Gagne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Improvise Question/Answer – What kind of costume do you like?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Sing to Melody the Elephant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Echo Bobo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Name Games – Concentration, Number Concentration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Guessing Games – Doggie Doggie, Mr. Potato Head,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Call and Response songs – sing response alone – Fastest Turkey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Sing a phrase of a song alone – solo/class/solo/class – Counting Song</a:t>
            </a:r>
          </a:p>
        </p:txBody>
      </p:sp>
    </p:spTree>
    <p:extLst>
      <p:ext uri="{BB962C8B-B14F-4D97-AF65-F5344CB8AC3E}">
        <p14:creationId xmlns:p14="http://schemas.microsoft.com/office/powerpoint/2010/main" val="54176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4424674-A60F-5244-80F7-B2FC48431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9" y="1330036"/>
            <a:ext cx="11945521" cy="35578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CE6F41-9893-5349-9CAC-9DDF09AA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32" y="122101"/>
            <a:ext cx="10258519" cy="662066"/>
          </a:xfrm>
        </p:spPr>
        <p:txBody>
          <a:bodyPr>
            <a:normAutofit fontScale="90000"/>
          </a:bodyPr>
          <a:lstStyle/>
          <a:p>
            <a:r>
              <a:rPr lang="en-US" dirty="0"/>
              <a:t>Rubrics</a:t>
            </a:r>
          </a:p>
        </p:txBody>
      </p:sp>
    </p:spTree>
    <p:extLst>
      <p:ext uri="{BB962C8B-B14F-4D97-AF65-F5344CB8AC3E}">
        <p14:creationId xmlns:p14="http://schemas.microsoft.com/office/powerpoint/2010/main" val="123069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375F-FF6F-4546-BD52-4ACF38BE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32" y="122101"/>
            <a:ext cx="10258519" cy="662066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 – Steady Beat with non-locomotor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BF39C-25C1-E841-A9A9-941554D9EBC2}"/>
              </a:ext>
            </a:extLst>
          </p:cNvPr>
          <p:cNvSpPr txBox="1"/>
          <p:nvPr/>
        </p:nvSpPr>
        <p:spPr>
          <a:xfrm>
            <a:off x="441297" y="919220"/>
            <a:ext cx="113094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Action or movement song – observe movement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Time for Music!  Elephants Have Wrinkles  Shake it!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" dirty="0">
              <a:latin typeface="ResPublica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2. Copycat with a short classical example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Listening Kit 1, #36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" dirty="0">
              <a:latin typeface="ResPublica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3.  Rhythm Practice – Prepare Rhythm – Move to the Beat (more will be created!)  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3512FD4-5DBA-C04A-AEB1-75D28BB75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31" y="4565706"/>
            <a:ext cx="10408149" cy="23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375F-FF6F-4546-BD52-4ACF38BE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69" y="331816"/>
            <a:ext cx="11493731" cy="662066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 – Steady Beat with  locomotor movement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BF39C-25C1-E841-A9A9-941554D9EBC2}"/>
              </a:ext>
            </a:extLst>
          </p:cNvPr>
          <p:cNvSpPr txBox="1"/>
          <p:nvPr/>
        </p:nvSpPr>
        <p:spPr>
          <a:xfrm>
            <a:off x="441297" y="1401358"/>
            <a:ext cx="1130940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Observe students as they sing and move to a movement song: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Hey Betty Martin, Hop Old Squirrel, Choo Choo Train, Engine #9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Snail Snail, - any song where they travel</a:t>
            </a:r>
            <a:br>
              <a:rPr lang="en-US" sz="2800" dirty="0">
                <a:latin typeface="ResPublica" pitchFamily="2" charset="0"/>
              </a:rPr>
            </a:br>
            <a:br>
              <a:rPr lang="en-US" sz="2800" dirty="0">
                <a:latin typeface="ResPublica" pitchFamily="2" charset="0"/>
              </a:rPr>
            </a:br>
            <a:r>
              <a:rPr lang="en-US" sz="2800" dirty="0">
                <a:latin typeface="ResPublica" pitchFamily="2" charset="0"/>
              </a:rPr>
              <a:t>2.  Play follow the leader with a piece of classical music.  Find one with a strong, steady beat, about 120 BPM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AA7D894A-775E-F148-B2BC-CC7E87643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77" y="4711700"/>
            <a:ext cx="9526999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6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375F-FF6F-4546-BD52-4ACF38BE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32" y="122101"/>
            <a:ext cx="10258519" cy="662066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 – Rhythm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BF39C-25C1-E841-A9A9-941554D9EBC2}"/>
              </a:ext>
            </a:extLst>
          </p:cNvPr>
          <p:cNvSpPr txBox="1"/>
          <p:nvPr/>
        </p:nvSpPr>
        <p:spPr>
          <a:xfrm>
            <a:off x="149629" y="784167"/>
            <a:ext cx="120423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Read Rhythm Patterns in Rhythm Practice Section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Flashcards are in Levels 4-12a and will be in more sections soon!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sz="2800" dirty="0">
                <a:latin typeface="ResPublica" pitchFamily="2" charset="0"/>
              </a:rPr>
              <a:t>Rhythm Practice – Rhythm Reading Assessment – great to assess a whole class in just 3-4 minutes.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n-US" sz="2800" dirty="0">
                <a:latin typeface="ResPublica" pitchFamily="2" charset="0"/>
              </a:rPr>
              <a:t>Read the rhythm of a song!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n-US" sz="2800" dirty="0">
                <a:latin typeface="ResPublica" pitchFamily="2" charset="0"/>
              </a:rPr>
              <a:t>Do Rhythm Play Along with instruments - Instrument section-Unpitched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C2584-67B1-854D-9C6A-D1B0A547179E}"/>
              </a:ext>
            </a:extLst>
          </p:cNvPr>
          <p:cNvSpPr/>
          <p:nvPr/>
        </p:nvSpPr>
        <p:spPr>
          <a:xfrm>
            <a:off x="5096367" y="3244334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Looking for Dracula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8B3B7B7-481E-0248-B101-CB4B102A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1" y="4541404"/>
            <a:ext cx="11303000" cy="1765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8CCE09-9F3E-B147-B059-37ED124E9B10}"/>
              </a:ext>
            </a:extLst>
          </p:cNvPr>
          <p:cNvSpPr txBox="1"/>
          <p:nvPr/>
        </p:nvSpPr>
        <p:spPr>
          <a:xfrm>
            <a:off x="225291" y="6306704"/>
            <a:ext cx="1174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esPublica" pitchFamily="2" charset="0"/>
              </a:rPr>
              <a:t>Assessment rubrics/</a:t>
            </a:r>
            <a:r>
              <a:rPr lang="en-US" dirty="0" err="1">
                <a:latin typeface="ResPublica" pitchFamily="2" charset="0"/>
              </a:rPr>
              <a:t>cheklists</a:t>
            </a:r>
            <a:r>
              <a:rPr lang="en-US" dirty="0">
                <a:latin typeface="ResPublica" pitchFamily="2" charset="0"/>
              </a:rPr>
              <a:t> are in Lesson Planning-Planning Resources for each grade.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3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375F-FF6F-4546-BD52-4ACF38BE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32" y="122101"/>
            <a:ext cx="10258519" cy="662066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 – Instrument Playing 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BF39C-25C1-E841-A9A9-941554D9EBC2}"/>
              </a:ext>
            </a:extLst>
          </p:cNvPr>
          <p:cNvSpPr txBox="1"/>
          <p:nvPr/>
        </p:nvSpPr>
        <p:spPr>
          <a:xfrm>
            <a:off x="441297" y="1401358"/>
            <a:ext cx="113094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>
                <a:latin typeface="ResPublica" pitchFamily="2" charset="0"/>
              </a:rPr>
              <a:t>Observe as students play unpitched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Instruments-Unpitched-Play, Play, Play Along; Piano Roll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ResPublica" pitchFamily="2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sz="2800" dirty="0">
                <a:latin typeface="ResPublica" pitchFamily="2" charset="0"/>
              </a:rPr>
              <a:t>Observe as students play on barred instruments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PK-K-1 play a solid bordun with a simple reading song – Counting Song.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2-3-4-5 play a part of an Orff arrangement – Gr 2 Time to Play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ResPublica" pitchFamily="2" charset="0"/>
              </a:rPr>
              <a:t>- Gr 3: Rocky Mountain</a:t>
            </a:r>
          </a:p>
        </p:txBody>
      </p:sp>
    </p:spTree>
    <p:extLst>
      <p:ext uri="{BB962C8B-B14F-4D97-AF65-F5344CB8AC3E}">
        <p14:creationId xmlns:p14="http://schemas.microsoft.com/office/powerpoint/2010/main" val="244332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8ECDD9C-1050-C44A-BF5A-C37509BC7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5" y="1479665"/>
            <a:ext cx="11973452" cy="39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5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473</Words>
  <Application>Microsoft Macintosh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ResPublica</vt:lpstr>
      <vt:lpstr>Office Theme</vt:lpstr>
      <vt:lpstr>Easy Assessments for K-5 Music Classes</vt:lpstr>
      <vt:lpstr>What to Assess? </vt:lpstr>
      <vt:lpstr>Assess – Pitch Matching (in-tune singing)</vt:lpstr>
      <vt:lpstr>Rubrics</vt:lpstr>
      <vt:lpstr>Assess – Steady Beat with non-locomotor</vt:lpstr>
      <vt:lpstr>Assess – Steady Beat with  locomotor movement</vt:lpstr>
      <vt:lpstr>Assess – Rhythm Reading</vt:lpstr>
      <vt:lpstr>Assess – Instrument Playing Ability</vt:lpstr>
      <vt:lpstr>PowerPoint Presentation</vt:lpstr>
      <vt:lpstr>Assess – Timbre</vt:lpstr>
      <vt:lpstr>Assess – Timbre</vt:lpstr>
      <vt:lpstr>Assess – Timbre</vt:lpstr>
      <vt:lpstr>Assess – Timbre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Musicplay Team</dc:creator>
  <cp:lastModifiedBy>Musicplay Team</cp:lastModifiedBy>
  <cp:revision>10</cp:revision>
  <dcterms:created xsi:type="dcterms:W3CDTF">2021-10-05T02:49:20Z</dcterms:created>
  <dcterms:modified xsi:type="dcterms:W3CDTF">2021-10-06T03:01:56Z</dcterms:modified>
</cp:coreProperties>
</file>